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8" r:id="rId11"/>
    <p:sldId id="264" r:id="rId12"/>
  </p:sldIdLst>
  <p:sldSz cx="9144000" cy="6858000" type="screen4x3"/>
  <p:notesSz cx="6858000" cy="9144000"/>
  <p:custShowLst>
    <p:custShow name="Presentación personalizada 1" id="0">
      <p:sldLst>
        <p:sld r:id="rId2"/>
        <p:sld r:id="rId3"/>
        <p:sld r:id="rId4"/>
        <p:sld r:id="rId5"/>
        <p:sld r:id="rId6"/>
        <p:sld r:id="rId7"/>
        <p:sld r:id="rId8"/>
        <p:sld r:id="rId9"/>
      </p:sldLst>
    </p:custShow>
  </p:custShowLst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1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A6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9" autoAdjust="0"/>
    <p:restoredTop sz="94750" autoAdjust="0"/>
  </p:normalViewPr>
  <p:slideViewPr>
    <p:cSldViewPr>
      <p:cViewPr varScale="1">
        <p:scale>
          <a:sx n="70" d="100"/>
          <a:sy n="70" d="100"/>
        </p:scale>
        <p:origin x="-82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D94BF-2F8E-47F6-8138-722D6FE77FE6}" type="datetimeFigureOut">
              <a:rPr lang="es-CL" smtClean="0"/>
              <a:pPr/>
              <a:t>11-04-2012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066C3-AA99-48DA-9EB1-0D429509D876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14811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066C3-AA99-48DA-9EB1-0D429509D876}" type="slidenum">
              <a:rPr lang="es-CL" smtClean="0"/>
              <a:pPr/>
              <a:t>3</a:t>
            </a:fld>
            <a:endParaRPr lang="es-C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Título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6" name="15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DCD1-5AFC-497F-8FEC-145076ED3484}" type="datetimeFigureOut">
              <a:rPr lang="es-CL" smtClean="0"/>
              <a:pPr/>
              <a:t>11-04-2012</a:t>
            </a:fld>
            <a:endParaRPr lang="es-CL"/>
          </a:p>
        </p:txBody>
      </p:sp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D38B011-25DD-4FFB-9E35-609B8B2936E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  <p:transition spd="slow" advClick="0" advTm="12000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DCD1-5AFC-497F-8FEC-145076ED3484}" type="datetimeFigureOut">
              <a:rPr lang="es-CL" smtClean="0"/>
              <a:pPr/>
              <a:t>11-04-2012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8B011-25DD-4FFB-9E35-609B8B2936E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  <p:transition spd="slow" advClick="0" advTm="12000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DCD1-5AFC-497F-8FEC-145076ED3484}" type="datetimeFigureOut">
              <a:rPr lang="es-CL" smtClean="0"/>
              <a:pPr/>
              <a:t>11-04-2012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8B011-25DD-4FFB-9E35-609B8B2936E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  <p:transition spd="slow" advClick="0" advTm="12000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7" name="26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DCD1-5AFC-497F-8FEC-145076ED3484}" type="datetimeFigureOut">
              <a:rPr lang="es-CL" smtClean="0"/>
              <a:pPr/>
              <a:t>11-04-2012</a:t>
            </a:fld>
            <a:endParaRPr lang="es-CL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s-CL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D38B011-25DD-4FFB-9E35-609B8B2936E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  <p:transition spd="slow" advClick="0" advTm="12000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9" name="18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DCD1-5AFC-497F-8FEC-145076ED3484}" type="datetimeFigureOut">
              <a:rPr lang="es-CL" smtClean="0"/>
              <a:pPr/>
              <a:t>11-04-2012</a:t>
            </a:fld>
            <a:endParaRPr lang="es-CL"/>
          </a:p>
        </p:txBody>
      </p:sp>
      <p:sp>
        <p:nvSpPr>
          <p:cNvPr id="11" name="10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8B011-25DD-4FFB-9E35-609B8B2936E1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2000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Título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4" name="13 Marcador de contenido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DCD1-5AFC-497F-8FEC-145076ED3484}" type="datetimeFigureOut">
              <a:rPr lang="es-CL" smtClean="0"/>
              <a:pPr/>
              <a:t>11-04-2012</a:t>
            </a:fld>
            <a:endParaRPr lang="es-CL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1" name="3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8B011-25DD-4FFB-9E35-609B8B2936E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  <p:transition spd="slow" advClick="0" advTm="12000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Título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25" name="24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8" name="27 Marcador de contenido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DCD1-5AFC-497F-8FEC-145076ED3484}" type="datetimeFigureOut">
              <a:rPr lang="es-CL" smtClean="0"/>
              <a:pPr/>
              <a:t>11-04-2012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D38B011-25DD-4FFB-9E35-609B8B2936E1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 advClick="0" advTm="12000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Título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DCD1-5AFC-497F-8FEC-145076ED3484}" type="datetimeFigureOut">
              <a:rPr lang="es-CL" smtClean="0"/>
              <a:pPr/>
              <a:t>11-04-2012</a:t>
            </a:fld>
            <a:endParaRPr lang="es-CL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8B011-25DD-4FFB-9E35-609B8B2936E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  <p:transition spd="slow" advClick="0" advTm="12000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DCD1-5AFC-497F-8FEC-145076ED3484}" type="datetimeFigureOut">
              <a:rPr lang="es-CL" smtClean="0"/>
              <a:pPr/>
              <a:t>11-04-2012</a:t>
            </a:fld>
            <a:endParaRPr lang="es-CL"/>
          </a:p>
        </p:txBody>
      </p:sp>
      <p:sp>
        <p:nvSpPr>
          <p:cNvPr id="24" name="2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8B011-25DD-4FFB-9E35-609B8B2936E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  <p:transition spd="slow" advClick="0" advTm="12000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Título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6" name="25 Marcador de texto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contenido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DCD1-5AFC-497F-8FEC-145076ED3484}" type="datetimeFigureOut">
              <a:rPr lang="es-CL" smtClean="0"/>
              <a:pPr/>
              <a:t>11-04-2012</a:t>
            </a:fld>
            <a:endParaRPr lang="es-CL"/>
          </a:p>
        </p:txBody>
      </p:sp>
      <p:sp>
        <p:nvSpPr>
          <p:cNvPr id="29" name="2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8B011-25DD-4FFB-9E35-609B8B2936E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  <p:transition spd="slow" advClick="0" advTm="12000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Marcador de posición de imagen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DCD1-5AFC-497F-8FEC-145076ED3484}" type="datetimeFigureOut">
              <a:rPr lang="es-CL" smtClean="0"/>
              <a:pPr/>
              <a:t>11-04-2012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1" name="3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8B011-25DD-4FFB-9E35-609B8B2936E1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7" name="16 Título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6" name="25 Marcador de texto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 spd="slow" advClick="0" advTm="12000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arcador de texto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1" name="10 Marcador de fecha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39ADCD1-5AFC-497F-8FEC-145076ED3484}" type="datetimeFigureOut">
              <a:rPr lang="es-CL" smtClean="0"/>
              <a:pPr/>
              <a:t>11-04-2012</a:t>
            </a:fld>
            <a:endParaRPr lang="es-CL"/>
          </a:p>
        </p:txBody>
      </p:sp>
      <p:sp>
        <p:nvSpPr>
          <p:cNvPr id="28" name="27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D38B011-25DD-4FFB-9E35-609B8B2936E1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0" name="9 Marcador de título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 advClick="0" advTm="12000"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s-colores-segun-el-feng-shu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252315" y="285728"/>
            <a:ext cx="5357850" cy="3416320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s-CL" sz="7200" b="1" i="1" u="sng" dirty="0" smtClean="0"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>
                        <a:alpha val="87000"/>
                      </a:srgbClr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2700000" scaled="1"/>
                  <a:tileRect/>
                </a:gradFill>
                <a:effectLst>
                  <a:outerShdw blurRad="482600" dist="1117600" dir="14880000" algn="tl">
                    <a:srgbClr val="000000">
                      <a:alpha val="32000"/>
                    </a:srgbClr>
                  </a:outerShdw>
                </a:effectLst>
                <a:latin typeface="Gabriola" pitchFamily="82" charset="0"/>
              </a:rPr>
              <a:t>LOS  </a:t>
            </a:r>
          </a:p>
          <a:p>
            <a:r>
              <a:rPr lang="es-CL" sz="7200" b="1" i="1" u="sng" dirty="0" smtClean="0"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>
                        <a:alpha val="87000"/>
                      </a:srgbClr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2700000" scaled="1"/>
                  <a:tileRect/>
                </a:gradFill>
                <a:effectLst>
                  <a:outerShdw blurRad="482600" dist="1117600" dir="14880000" algn="tl">
                    <a:srgbClr val="000000">
                      <a:alpha val="32000"/>
                    </a:srgbClr>
                  </a:outerShdw>
                </a:effectLst>
                <a:latin typeface="Gabriola" pitchFamily="82" charset="0"/>
              </a:rPr>
              <a:t>COLORES  EN INGLÉS</a:t>
            </a:r>
            <a:endParaRPr lang="es-CL" sz="7200" b="1" i="1" u="sng" dirty="0"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>
                      <a:alpha val="87000"/>
                    </a:srgbClr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2700000" scaled="1"/>
                <a:tileRect/>
              </a:gradFill>
              <a:effectLst>
                <a:outerShdw blurRad="482600" dist="1117600" dir="14880000" algn="tl">
                  <a:srgbClr val="000000">
                    <a:alpha val="32000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3" name="CANCION DE LOS COLORES.wmv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6906" y="602128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1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11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57158" y="642918"/>
            <a:ext cx="80458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3600" dirty="0" smtClean="0">
                <a:latin typeface="Adobe Caslon Pro" pitchFamily="18" charset="0"/>
              </a:rPr>
              <a:t>Adivina : ¿Cual color falta en esta imagen?</a:t>
            </a:r>
            <a:endParaRPr lang="es-CL" sz="3600" dirty="0">
              <a:latin typeface="Adobe Caslon Pro" pitchFamily="18" charset="0"/>
            </a:endParaRPr>
          </a:p>
        </p:txBody>
      </p:sp>
      <p:pic>
        <p:nvPicPr>
          <p:cNvPr id="3" name="2 Imagen" descr="payaso-del-oso-con-los-globos-en-prado-thumb93491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1534465"/>
            <a:ext cx="5572164" cy="4823493"/>
          </a:xfrm>
          <a:prstGeom prst="rect">
            <a:avLst/>
          </a:prstGeom>
        </p:spPr>
      </p:pic>
    </p:spTree>
  </p:cSld>
  <p:clrMapOvr>
    <a:masterClrMapping/>
  </p:clrMapOvr>
  <p:transition spd="slow" advClick="0" advTm="1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785918" y="4857760"/>
            <a:ext cx="54385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b="1" i="1" dirty="0" smtClean="0"/>
              <a:t>Nombre Alumna: Marcela Vargas .C</a:t>
            </a:r>
          </a:p>
          <a:p>
            <a:r>
              <a:rPr lang="es-CL" sz="2000" b="1" i="1" dirty="0" smtClean="0"/>
              <a:t>Sección: 21</a:t>
            </a:r>
          </a:p>
          <a:p>
            <a:r>
              <a:rPr lang="es-CL" sz="2000" b="1" i="1" dirty="0" smtClean="0"/>
              <a:t>Ramo: Informática en la educación P.</a:t>
            </a:r>
            <a:endParaRPr lang="es-CL" sz="2000" b="1" i="1" dirty="0"/>
          </a:p>
        </p:txBody>
      </p:sp>
      <p:pic>
        <p:nvPicPr>
          <p:cNvPr id="1026" name="Picture 2" descr="C:\Users\Daniela\AppData\Local\Microsoft\Windows\Temporary Internet Files\Content.IE5\LAKGZ2RH\MP900401195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571480"/>
            <a:ext cx="4732768" cy="378621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mario-glowstar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94797">
            <a:off x="5186602" y="449386"/>
            <a:ext cx="3595549" cy="3060042"/>
          </a:xfrm>
          <a:prstGeom prst="rect">
            <a:avLst/>
          </a:prstGeom>
        </p:spPr>
      </p:pic>
      <p:pic>
        <p:nvPicPr>
          <p:cNvPr id="3" name="2 Imagen" descr="CARSON DELLOSA-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56072">
            <a:off x="174094" y="174095"/>
            <a:ext cx="3669895" cy="3669895"/>
          </a:xfrm>
          <a:prstGeom prst="rect">
            <a:avLst/>
          </a:prstGeom>
        </p:spPr>
      </p:pic>
      <p:pic>
        <p:nvPicPr>
          <p:cNvPr id="5" name="4 Imagen" descr="imag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992" y="3357562"/>
            <a:ext cx="2819941" cy="3000396"/>
          </a:xfrm>
          <a:prstGeom prst="rect">
            <a:avLst/>
          </a:prstGeom>
        </p:spPr>
      </p:pic>
      <p:sp>
        <p:nvSpPr>
          <p:cNvPr id="6" name="5 CuadroTexto"/>
          <p:cNvSpPr txBox="1"/>
          <p:nvPr/>
        </p:nvSpPr>
        <p:spPr>
          <a:xfrm rot="20197457">
            <a:off x="393257" y="4548995"/>
            <a:ext cx="3312118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CL" sz="6600" b="1" i="1" dirty="0" smtClean="0">
                <a:solidFill>
                  <a:srgbClr val="FFFF00"/>
                </a:solidFill>
              </a:rPr>
              <a:t>Yellow</a:t>
            </a:r>
            <a:endParaRPr lang="es-CL" sz="6600" b="1" i="1" dirty="0">
              <a:solidFill>
                <a:srgbClr val="FFFF00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 rot="1101830">
            <a:off x="6298572" y="4975520"/>
            <a:ext cx="27406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6600" b="1" i="1" dirty="0" smtClean="0">
                <a:solidFill>
                  <a:srgbClr val="FFFF00"/>
                </a:solidFill>
                <a:latin typeface="Gabriola" pitchFamily="82" charset="0"/>
              </a:rPr>
              <a:t>YELLOW</a:t>
            </a:r>
            <a:endParaRPr lang="es-CL" sz="6600" b="1" i="1" dirty="0">
              <a:solidFill>
                <a:srgbClr val="FFFF00"/>
              </a:solidFill>
              <a:latin typeface="Gabriola" pitchFamily="82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3714744" y="1928802"/>
            <a:ext cx="2337499" cy="707886"/>
          </a:xfrm>
          <a:prstGeom prst="rect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>
                  <a:alpha val="87000"/>
                </a:srgbClr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2700000" scaled="1"/>
          </a:gradFill>
        </p:spPr>
        <p:txBody>
          <a:bodyPr wrap="square" rtlCol="0">
            <a:spAutoFit/>
          </a:bodyPr>
          <a:lstStyle/>
          <a:p>
            <a:r>
              <a:rPr lang="es-CL" sz="4000" b="1" i="1" dirty="0" smtClean="0">
                <a:solidFill>
                  <a:srgbClr val="FFFF00"/>
                </a:solidFill>
                <a:latin typeface="Comic Sans MS" pitchFamily="66" charset="0"/>
              </a:rPr>
              <a:t>YELLOW</a:t>
            </a:r>
            <a:endParaRPr lang="es-CL" sz="4000" b="1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7" grpId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cielo_azu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7681" y="3429000"/>
            <a:ext cx="4310599" cy="3215844"/>
          </a:xfrm>
          <a:prstGeom prst="rect">
            <a:avLst/>
          </a:prstGeom>
        </p:spPr>
      </p:pic>
      <p:pic>
        <p:nvPicPr>
          <p:cNvPr id="3" name="2 Imagen" descr="olas-ma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285728"/>
            <a:ext cx="4310092" cy="3232569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1214414" y="4643446"/>
            <a:ext cx="17491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4800" b="1" i="1" dirty="0" smtClean="0">
                <a:solidFill>
                  <a:srgbClr val="00B0F0"/>
                </a:solidFill>
                <a:latin typeface="Monotype Corsiva" pitchFamily="66" charset="0"/>
              </a:rPr>
              <a:t>BLUE</a:t>
            </a:r>
            <a:endParaRPr lang="es-CL" sz="4800" b="1" i="1" dirty="0">
              <a:solidFill>
                <a:srgbClr val="00B0F0"/>
              </a:solidFill>
              <a:latin typeface="Monotype Corsiva" pitchFamily="66" charset="0"/>
            </a:endParaRPr>
          </a:p>
        </p:txBody>
      </p:sp>
      <p:sp>
        <p:nvSpPr>
          <p:cNvPr id="7" name="6 Cara sonriente"/>
          <p:cNvSpPr/>
          <p:nvPr/>
        </p:nvSpPr>
        <p:spPr>
          <a:xfrm>
            <a:off x="3428992" y="2500306"/>
            <a:ext cx="2128846" cy="2214578"/>
          </a:xfrm>
          <a:prstGeom prst="smileyFac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8" name="7 CuadroTexto"/>
          <p:cNvSpPr txBox="1"/>
          <p:nvPr/>
        </p:nvSpPr>
        <p:spPr>
          <a:xfrm>
            <a:off x="5786446" y="1285860"/>
            <a:ext cx="22525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5400" dirty="0" smtClean="0">
                <a:solidFill>
                  <a:srgbClr val="0070C0"/>
                </a:solidFill>
                <a:latin typeface="Brush Script Std" pitchFamily="66" charset="0"/>
              </a:rPr>
              <a:t>BLUE</a:t>
            </a:r>
            <a:endParaRPr lang="es-CL" sz="5400" dirty="0">
              <a:solidFill>
                <a:srgbClr val="0070C0"/>
              </a:solidFill>
              <a:latin typeface="Brush Script Std" pitchFamily="66" charset="0"/>
            </a:endParaRPr>
          </a:p>
        </p:txBody>
      </p:sp>
    </p:spTree>
  </p:cSld>
  <p:clrMapOvr>
    <a:masterClrMapping/>
  </p:clrMapOvr>
  <p:transition spd="slow" advClick="0" advTm="1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Corazon  Grande Roj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1214422"/>
            <a:ext cx="4942267" cy="4857784"/>
          </a:xfrm>
          <a:prstGeom prst="rect">
            <a:avLst/>
          </a:prstGeom>
        </p:spPr>
      </p:pic>
      <p:pic>
        <p:nvPicPr>
          <p:cNvPr id="3" name="2 Imagen" descr="FFF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4000504"/>
            <a:ext cx="2089128" cy="2400302"/>
          </a:xfrm>
          <a:prstGeom prst="rect">
            <a:avLst/>
          </a:prstGeom>
        </p:spPr>
      </p:pic>
      <p:pic>
        <p:nvPicPr>
          <p:cNvPr id="4" name="3 Imagen" descr="manzana-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3857628"/>
            <a:ext cx="2143108" cy="2571730"/>
          </a:xfrm>
          <a:prstGeom prst="rect">
            <a:avLst/>
          </a:prstGeom>
        </p:spPr>
      </p:pic>
      <p:sp>
        <p:nvSpPr>
          <p:cNvPr id="5" name="4 Rectángulo"/>
          <p:cNvSpPr/>
          <p:nvPr/>
        </p:nvSpPr>
        <p:spPr>
          <a:xfrm>
            <a:off x="428596" y="857232"/>
            <a:ext cx="17940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RED</a:t>
            </a:r>
            <a:endParaRPr lang="es-E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6715140" y="857232"/>
            <a:ext cx="17940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RED</a:t>
            </a:r>
            <a:endParaRPr lang="es-E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071934" y="31432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L" dirty="0"/>
          </a:p>
        </p:txBody>
      </p:sp>
      <p:sp>
        <p:nvSpPr>
          <p:cNvPr id="9" name="8 Cara sonriente"/>
          <p:cNvSpPr/>
          <p:nvPr/>
        </p:nvSpPr>
        <p:spPr>
          <a:xfrm>
            <a:off x="3571868" y="2428868"/>
            <a:ext cx="1785950" cy="1928826"/>
          </a:xfrm>
          <a:prstGeom prst="smileyFace">
            <a:avLst/>
          </a:prstGeom>
          <a:solidFill>
            <a:srgbClr val="FF0000"/>
          </a:solidFill>
          <a:ln cap="rnd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ransition spd="slow" advClick="0" advTm="1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whereisolanch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642918"/>
            <a:ext cx="7336667" cy="2476512"/>
          </a:xfrm>
          <a:prstGeom prst="rect">
            <a:avLst/>
          </a:prstGeom>
        </p:spPr>
      </p:pic>
      <p:pic>
        <p:nvPicPr>
          <p:cNvPr id="3" name="2 Imagen" descr="3408236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88" y="3143248"/>
            <a:ext cx="3325842" cy="3325842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428596" y="4214818"/>
            <a:ext cx="23294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4800" i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GREEN</a:t>
            </a:r>
            <a:endParaRPr lang="es-CL" sz="4800" i="1" u="sng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6286512" y="3714752"/>
            <a:ext cx="23294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4800" i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GREEN</a:t>
            </a:r>
            <a:endParaRPr lang="es-CL" sz="4800" i="1" u="sng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6 Cara sonriente"/>
          <p:cNvSpPr/>
          <p:nvPr/>
        </p:nvSpPr>
        <p:spPr>
          <a:xfrm>
            <a:off x="6929454" y="4857760"/>
            <a:ext cx="1714512" cy="1643074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ransition spd="slow" advClick="0" advTm="1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123707758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57166"/>
            <a:ext cx="5029224" cy="4762879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5000628" y="500042"/>
            <a:ext cx="29789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4800" i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PLEOPLE</a:t>
            </a:r>
            <a:endParaRPr lang="es-CL" sz="4800" i="1" u="sng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571472" y="5214950"/>
            <a:ext cx="37962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i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PLEOPLE</a:t>
            </a:r>
            <a:endParaRPr lang="es-ES" sz="5400" b="1" i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7" name="6 Cara sonriente"/>
          <p:cNvSpPr/>
          <p:nvPr/>
        </p:nvSpPr>
        <p:spPr>
          <a:xfrm>
            <a:off x="5929322" y="3429000"/>
            <a:ext cx="2714644" cy="2857520"/>
          </a:xfrm>
          <a:prstGeom prst="smileyFac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ransition spd="slow" advClick="0" advTm="1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931i26577h153836.jpg"/>
          <p:cNvPicPr>
            <a:picLocks noChangeAspect="1"/>
          </p:cNvPicPr>
          <p:nvPr/>
        </p:nvPicPr>
        <p:blipFill>
          <a:blip r:embed="rId2">
            <a:lum bright="30000"/>
          </a:blip>
          <a:stretch>
            <a:fillRect/>
          </a:stretch>
        </p:blipFill>
        <p:spPr>
          <a:xfrm>
            <a:off x="357158" y="428604"/>
            <a:ext cx="3810000" cy="5080000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4214810" y="1000108"/>
            <a:ext cx="4286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E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ORANGE</a:t>
            </a:r>
            <a:endParaRPr lang="es-E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6143636" y="5357826"/>
            <a:ext cx="17379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2800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ORANGE</a:t>
            </a:r>
            <a:endParaRPr lang="es-ES" sz="2800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5 Cara sonriente"/>
          <p:cNvSpPr/>
          <p:nvPr/>
        </p:nvSpPr>
        <p:spPr>
          <a:xfrm>
            <a:off x="5715008" y="2285992"/>
            <a:ext cx="2343160" cy="271464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ransition spd="slow" advClick="0" advTm="1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1000100" y="3000372"/>
            <a:ext cx="65181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 </a:t>
            </a:r>
            <a:r>
              <a:rPr lang="es-ES" sz="5400" b="1" i="1" u="sng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LOS COLORES</a:t>
            </a:r>
            <a:endParaRPr lang="es-ES" sz="5400" b="1" i="1" u="sng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9 Cara sonriente"/>
          <p:cNvSpPr/>
          <p:nvPr/>
        </p:nvSpPr>
        <p:spPr>
          <a:xfrm>
            <a:off x="857224" y="857232"/>
            <a:ext cx="1214446" cy="1357322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10 Cara sonriente"/>
          <p:cNvSpPr/>
          <p:nvPr/>
        </p:nvSpPr>
        <p:spPr>
          <a:xfrm>
            <a:off x="3857620" y="857232"/>
            <a:ext cx="1214446" cy="1357322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2" name="11 Cara sonriente"/>
          <p:cNvSpPr/>
          <p:nvPr/>
        </p:nvSpPr>
        <p:spPr>
          <a:xfrm>
            <a:off x="928662" y="4714884"/>
            <a:ext cx="1214446" cy="1414466"/>
          </a:xfrm>
          <a:prstGeom prst="smileyFac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3" name="12 Cara sonriente"/>
          <p:cNvSpPr/>
          <p:nvPr/>
        </p:nvSpPr>
        <p:spPr>
          <a:xfrm>
            <a:off x="4000496" y="4786322"/>
            <a:ext cx="1214446" cy="148590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13 Cara sonriente"/>
          <p:cNvSpPr/>
          <p:nvPr/>
        </p:nvSpPr>
        <p:spPr>
          <a:xfrm>
            <a:off x="6929454" y="4857760"/>
            <a:ext cx="1214446" cy="1343028"/>
          </a:xfrm>
          <a:prstGeom prst="smileyFace">
            <a:avLst>
              <a:gd name="adj" fmla="val 465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5" name="14 Cara sonriente"/>
          <p:cNvSpPr/>
          <p:nvPr/>
        </p:nvSpPr>
        <p:spPr>
          <a:xfrm>
            <a:off x="6858016" y="928670"/>
            <a:ext cx="1143008" cy="1357322"/>
          </a:xfrm>
          <a:prstGeom prst="smileyFac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ransition spd="slow" advClick="0" advTm="1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1000" decel="5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2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214414" y="500042"/>
            <a:ext cx="5955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V Boli" pitchFamily="2" charset="0"/>
                <a:cs typeface="MV Boli" pitchFamily="2" charset="0"/>
              </a:rPr>
              <a:t>¡</a:t>
            </a:r>
            <a:r>
              <a:rPr lang="es-ES" sz="54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MV Boli" pitchFamily="2" charset="0"/>
                <a:cs typeface="MV Boli" pitchFamily="2" charset="0"/>
              </a:rPr>
              <a:t>Ahora a trabajar!</a:t>
            </a:r>
            <a:endParaRPr lang="es-ES" sz="5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MV Boli" pitchFamily="2" charset="0"/>
              <a:cs typeface="MV Boli" pitchFamily="2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85720" y="1714488"/>
            <a:ext cx="58913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dobe Arabic" pitchFamily="18" charset="-78"/>
                <a:cs typeface="Adobe Arabic" pitchFamily="18" charset="-78"/>
              </a:rPr>
              <a:t>1- ¿Cómo se dicen estos colores en ingles?</a:t>
            </a:r>
            <a:endParaRPr lang="es-CL" sz="3600" b="1" i="1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5" name="4 Elipse"/>
          <p:cNvSpPr/>
          <p:nvPr/>
        </p:nvSpPr>
        <p:spPr>
          <a:xfrm>
            <a:off x="1428728" y="2643182"/>
            <a:ext cx="1428760" cy="14287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600" b="1" dirty="0" smtClean="0">
                <a:solidFill>
                  <a:schemeClr val="tx1"/>
                </a:solidFill>
              </a:rPr>
              <a:t>YELLOU</a:t>
            </a:r>
            <a:endParaRPr lang="es-CL" sz="1600" b="1" dirty="0">
              <a:solidFill>
                <a:schemeClr val="tx1"/>
              </a:solidFill>
            </a:endParaRPr>
          </a:p>
        </p:txBody>
      </p:sp>
      <p:sp>
        <p:nvSpPr>
          <p:cNvPr id="6" name="5 Elipse"/>
          <p:cNvSpPr/>
          <p:nvPr/>
        </p:nvSpPr>
        <p:spPr>
          <a:xfrm>
            <a:off x="1500166" y="4929198"/>
            <a:ext cx="1428760" cy="128588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1"/>
                </a:solidFill>
              </a:rPr>
              <a:t>GREEN</a:t>
            </a:r>
            <a:endParaRPr lang="es-CL" dirty="0">
              <a:solidFill>
                <a:schemeClr val="tx1"/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4429124" y="2500306"/>
            <a:ext cx="1500198" cy="12858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1"/>
                </a:solidFill>
              </a:rPr>
              <a:t>RED</a:t>
            </a:r>
            <a:endParaRPr lang="es-CL" dirty="0">
              <a:solidFill>
                <a:schemeClr val="tx1"/>
              </a:solidFill>
            </a:endParaRPr>
          </a:p>
        </p:txBody>
      </p:sp>
      <p:sp>
        <p:nvSpPr>
          <p:cNvPr id="8" name="7 Elipse"/>
          <p:cNvSpPr/>
          <p:nvPr/>
        </p:nvSpPr>
        <p:spPr>
          <a:xfrm>
            <a:off x="4357686" y="4786322"/>
            <a:ext cx="1643074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600" dirty="0" smtClean="0">
                <a:solidFill>
                  <a:schemeClr val="tx1"/>
                </a:solidFill>
              </a:rPr>
              <a:t>ORANGE</a:t>
            </a:r>
            <a:endParaRPr lang="es-CL" sz="1600" dirty="0">
              <a:solidFill>
                <a:schemeClr val="tx1"/>
              </a:solidFill>
            </a:endParaRPr>
          </a:p>
        </p:txBody>
      </p:sp>
      <p:sp>
        <p:nvSpPr>
          <p:cNvPr id="9" name="8 Elipse"/>
          <p:cNvSpPr/>
          <p:nvPr/>
        </p:nvSpPr>
        <p:spPr>
          <a:xfrm>
            <a:off x="7358082" y="4786322"/>
            <a:ext cx="1500198" cy="142876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600" dirty="0" smtClean="0">
                <a:solidFill>
                  <a:schemeClr val="tx1"/>
                </a:solidFill>
              </a:rPr>
              <a:t>PURPLE</a:t>
            </a:r>
            <a:endParaRPr lang="es-CL" sz="1600" dirty="0">
              <a:solidFill>
                <a:schemeClr val="tx1"/>
              </a:solidFill>
            </a:endParaRPr>
          </a:p>
        </p:txBody>
      </p:sp>
      <p:sp>
        <p:nvSpPr>
          <p:cNvPr id="10" name="9 Elipse"/>
          <p:cNvSpPr/>
          <p:nvPr/>
        </p:nvSpPr>
        <p:spPr>
          <a:xfrm>
            <a:off x="7358082" y="2428868"/>
            <a:ext cx="1500198" cy="135732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1"/>
                </a:solidFill>
              </a:rPr>
              <a:t>BLUE</a:t>
            </a:r>
            <a:endParaRPr lang="es-CL" dirty="0">
              <a:solidFill>
                <a:schemeClr val="tx1"/>
              </a:solidFill>
            </a:endParaRPr>
          </a:p>
        </p:txBody>
      </p:sp>
      <p:sp>
        <p:nvSpPr>
          <p:cNvPr id="11" name="10 Flecha derecha"/>
          <p:cNvSpPr/>
          <p:nvPr/>
        </p:nvSpPr>
        <p:spPr>
          <a:xfrm>
            <a:off x="285720" y="3143248"/>
            <a:ext cx="978408" cy="48463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2" name="11 Flecha derecha"/>
          <p:cNvSpPr/>
          <p:nvPr/>
        </p:nvSpPr>
        <p:spPr>
          <a:xfrm>
            <a:off x="6215074" y="5357826"/>
            <a:ext cx="978408" cy="48463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3" name="12 Flecha derecha"/>
          <p:cNvSpPr/>
          <p:nvPr/>
        </p:nvSpPr>
        <p:spPr>
          <a:xfrm>
            <a:off x="285720" y="5429264"/>
            <a:ext cx="978408" cy="48463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13 Flecha derecha"/>
          <p:cNvSpPr/>
          <p:nvPr/>
        </p:nvSpPr>
        <p:spPr>
          <a:xfrm>
            <a:off x="3214678" y="3000372"/>
            <a:ext cx="978408" cy="48463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5" name="14 Flecha derecha"/>
          <p:cNvSpPr/>
          <p:nvPr/>
        </p:nvSpPr>
        <p:spPr>
          <a:xfrm>
            <a:off x="3214678" y="5572140"/>
            <a:ext cx="978408" cy="48463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6" name="15 Flecha derecha"/>
          <p:cNvSpPr/>
          <p:nvPr/>
        </p:nvSpPr>
        <p:spPr>
          <a:xfrm>
            <a:off x="6215074" y="3071810"/>
            <a:ext cx="978408" cy="48463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ransition spd="slow" advClick="0" advTm="1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jes">
  <a:themeElements>
    <a:clrScheme name="Viajes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Viaj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Viajes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1121</TotalTime>
  <Words>70</Words>
  <Application>Microsoft Office PowerPoint</Application>
  <PresentationFormat>Presentación en pantalla (4:3)</PresentationFormat>
  <Paragraphs>29</Paragraphs>
  <Slides>11</Slides>
  <Notes>1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  <vt:variant>
        <vt:lpstr>Presentaciones personalizadas</vt:lpstr>
      </vt:variant>
      <vt:variant>
        <vt:i4>1</vt:i4>
      </vt:variant>
    </vt:vector>
  </HeadingPairs>
  <TitlesOfParts>
    <vt:vector size="13" baseType="lpstr">
      <vt:lpstr>Viajes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personalizada 1</vt:lpstr>
    </vt:vector>
  </TitlesOfParts>
  <Company>RevolucionUnattended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colores…</dc:title>
  <dc:creator>Daniela</dc:creator>
  <cp:lastModifiedBy>Administrador</cp:lastModifiedBy>
  <cp:revision>50</cp:revision>
  <dcterms:created xsi:type="dcterms:W3CDTF">2012-04-02T21:05:42Z</dcterms:created>
  <dcterms:modified xsi:type="dcterms:W3CDTF">2012-04-11T18:27:04Z</dcterms:modified>
</cp:coreProperties>
</file>